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4" r:id="rId5"/>
    <p:sldId id="261" r:id="rId6"/>
    <p:sldId id="263" r:id="rId7"/>
    <p:sldId id="258" r:id="rId8"/>
    <p:sldId id="260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4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70FCE2-7C60-9928-B811-861404C15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F3D1AD3-C806-FE22-83B0-C700EB5FB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5806D2-E887-C313-BFCF-1E2230231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13D56C-67CC-036E-6189-5CEE2F44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B0BEFF-D369-FAE3-BBBD-C24346A3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657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ACF26D-5710-C43E-39E9-A416280B2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2FB6A27-3255-DFD5-D607-B4FEB49C65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D66E79-1202-2C53-187B-3DDB6F678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EA641F-77C9-4AAC-6247-AD1D0A54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7002CD-EAB5-E1D9-3D5C-86B765FF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142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1C5E3C9-CFD1-6522-DF75-AA9CECC2F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94ED068-5F4C-05AA-D30D-CC7C56867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16E96B-C3C1-2129-A2E6-AE0F4883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99BBE6-BA26-F0AD-C855-3DF0A764D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F830D1-8C47-B820-3694-4478F071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8724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26DF8-11FB-EA86-DC6A-4C0BD079C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D20721-F356-5AA3-74D5-73DCF1607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93B1F7-C687-5C02-C959-8303061B8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AF2E1B5-E933-F4D7-9DDE-E22D155E3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E33F45-2D2B-B8F5-001D-8CBAA557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913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93F03D-7E5D-D67E-BF10-E2948906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E0FFED-61EC-85D1-4513-D6882F0F1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02B7FA-C012-A43A-E995-4E95808A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A45309-6BB1-2334-124D-1B89F6CE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4FD64-B67A-2A96-BDAE-76631B226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5875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2D09F6-C576-D7AC-6FE1-E61ED6D1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5306D8-74CE-772D-4488-D5710606C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A28CC6-6DC9-8943-F217-0C4C440BF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BEEAC66-20CB-B8DB-1523-12AE25FA6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857526-F127-0213-CBA5-E66516A92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FF2E4B8-BD5C-0821-3F5F-5015A5A3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055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E65B4-0EB5-A77C-A2F2-CD68E833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172CCC-E4FA-1C54-9A6E-E03E8EA03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27752F2-66A2-45A9-C620-9B49FDEDC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20350B-4592-B3A4-258B-FD08344EE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89528F8-0C04-DBFC-ED32-AC55F937D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F5E9525-5EF2-3A5A-1BF8-498675BC0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D0CA4AD-F3CD-FF12-F06A-A7AC86B00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F5B9ED5-1C33-EA63-C3D1-BD3F86725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9826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5A851F-0893-62D8-132C-BFD62928B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9C99D8-E2D0-A66C-6EBD-A85DA5C71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35B83DE-AC56-DCD5-65A3-E7328617A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16E96D2-7E5A-AE95-0FDC-A4CD3782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5585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E768EF-A271-F958-2CFE-E28F33662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4FD99EA-5C6A-C77F-71BE-646FD171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E23D2B2-46A8-E628-F024-52B9E03F3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421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493492-D1F5-41E3-8AD9-952F9093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92474D-79F9-D678-0FFB-6838CDA55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364FB36-DA0D-7CBA-B4C0-84ED7F9CE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2B61D1B-A607-62D8-5E18-205A2741C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8CF3146-0B2D-3165-4AAF-F25D87D8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844F821-98B0-6A5D-0843-AE9ACF16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397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ADE64E-DA4A-445E-F445-14BA12DF3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53D1398-ED84-1C2A-C9AF-8E9786D8E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10DB44D-38E4-D0B3-4D93-40C9912C7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3F14F8-CAF7-4DE8-E191-FFAC37A7F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61F190-617B-4704-5D9B-71A180D3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4334D3-AB65-8F15-017E-18AC9B7D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095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EE31C56-FAA3-8CA5-A84F-AFBB446AA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9CA911B-1B3D-8259-4FED-30E4CB73B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DFBAD1-0D51-5E90-13C5-3203F214F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0F19C-7C39-4A9A-B691-370DCCE1404D}" type="datetimeFigureOut">
              <a:rPr lang="nl-NL" smtClean="0"/>
              <a:t>8-11-2023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274F72-7767-CA10-7294-6B4B5D3CF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B2B338-35AE-853D-079E-23FB0EF20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BC9DD-0652-4259-A18F-52F66B94FC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42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FDE19C-2E63-9E7D-45C2-2452164DC3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FE8FBD7-1755-28AD-1DD2-2EA078FC50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buitenshuis, hemel, water, boom&#10;&#10;Automatisch gegenereerde beschrijving">
            <a:extLst>
              <a:ext uri="{FF2B5EF4-FFF2-40B4-BE49-F238E27FC236}">
                <a16:creationId xmlns:a16="http://schemas.microsoft.com/office/drawing/2014/main" id="{4D4084A2-512D-0FAC-7529-1710E1D360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" b="8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1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7EF9A-C8FD-75D8-FBFD-0B120139B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buitenshuis, hemel, gebouw, plant&#10;&#10;Automatisch gegenereerde beschrijving">
            <a:extLst>
              <a:ext uri="{FF2B5EF4-FFF2-40B4-BE49-F238E27FC236}">
                <a16:creationId xmlns:a16="http://schemas.microsoft.com/office/drawing/2014/main" id="{721656B6-2AC7-6E38-3F04-08BE99BEB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759"/>
            <a:ext cx="12191999" cy="95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52D83-1E7A-B04B-1A8B-7833F1D82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F7AF7B9-7F26-4C79-4FFD-F0E34E6B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0318"/>
            <a:ext cx="12192000" cy="919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26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025FBF-EDEC-8847-6BE5-D11EF070D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boom, buitenshuis, Tuinarchitectuur, hemel&#10;&#10;Automatisch gegenereerde beschrijving">
            <a:extLst>
              <a:ext uri="{FF2B5EF4-FFF2-40B4-BE49-F238E27FC236}">
                <a16:creationId xmlns:a16="http://schemas.microsoft.com/office/drawing/2014/main" id="{6284AB77-06A6-CE43-5CC8-FA278C4B8B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"/>
          <a:stretch/>
        </p:blipFill>
        <p:spPr>
          <a:xfrm>
            <a:off x="0" y="0"/>
            <a:ext cx="12204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9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4D63D-BD40-55E3-CB9C-17E0117B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buitenshuis, hemel, boom, plant&#10;&#10;Automatisch gegenereerde beschrijving">
            <a:extLst>
              <a:ext uri="{FF2B5EF4-FFF2-40B4-BE49-F238E27FC236}">
                <a16:creationId xmlns:a16="http://schemas.microsoft.com/office/drawing/2014/main" id="{FD1CE93D-180A-1475-13D2-12234F4E2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0602"/>
            <a:ext cx="12191999" cy="87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15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9AFB43-98B1-814D-5606-3E12E49BB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buitenshuis, boom, Fietswiel, persoon">
            <a:extLst>
              <a:ext uri="{FF2B5EF4-FFF2-40B4-BE49-F238E27FC236}">
                <a16:creationId xmlns:a16="http://schemas.microsoft.com/office/drawing/2014/main" id="{0657002D-2D69-19EC-C739-1381EA54D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300"/>
            <a:ext cx="12192000" cy="81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4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52D83-1E7A-B04B-1A8B-7833F1D82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buitenshuis, schoeisel, hemel, kleding&#10;&#10;Automatisch gegenereerde beschrijving">
            <a:extLst>
              <a:ext uri="{FF2B5EF4-FFF2-40B4-BE49-F238E27FC236}">
                <a16:creationId xmlns:a16="http://schemas.microsoft.com/office/drawing/2014/main" id="{0300681E-F3CA-78B6-18E5-6399D3F1B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5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52D83-1E7A-B04B-1A8B-7833F1D82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buitenshuis, plant, gebouw, hemel&#10;&#10;Automatisch gegenereerde beschrijving">
            <a:extLst>
              <a:ext uri="{FF2B5EF4-FFF2-40B4-BE49-F238E27FC236}">
                <a16:creationId xmlns:a16="http://schemas.microsoft.com/office/drawing/2014/main" id="{FA41FC8F-5FF0-4705-A29B-DEF9C0173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1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Breedbeeld</PresentationFormat>
  <Paragraphs>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Gemeente Oss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Zoggel, Gert-Jan van</dc:creator>
  <cp:lastModifiedBy>Zoggel, Gert-Jan van</cp:lastModifiedBy>
  <cp:revision>2</cp:revision>
  <dcterms:created xsi:type="dcterms:W3CDTF">2023-11-08T07:22:46Z</dcterms:created>
  <dcterms:modified xsi:type="dcterms:W3CDTF">2023-11-08T13:55:06Z</dcterms:modified>
</cp:coreProperties>
</file>