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7" r:id="rId4"/>
    <p:sldId id="264" r:id="rId5"/>
    <p:sldId id="261" r:id="rId6"/>
    <p:sldId id="263" r:id="rId7"/>
    <p:sldId id="258" r:id="rId8"/>
    <p:sldId id="260" r:id="rId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4660"/>
  </p:normalViewPr>
  <p:slideViewPr>
    <p:cSldViewPr snapToGrid="0">
      <p:cViewPr varScale="1">
        <p:scale>
          <a:sx n="144" d="100"/>
          <a:sy n="144" d="100"/>
        </p:scale>
        <p:origin x="144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70FCE2-7C60-9928-B811-861404C15F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F3D1AD3-C806-FE22-83B0-C700EB5FBB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B5806D2-E887-C313-BFCF-1E2230231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0F19C-7C39-4A9A-B691-370DCCE1404D}" type="datetimeFigureOut">
              <a:rPr lang="nl-NL" smtClean="0"/>
              <a:t>8-11-2023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F13D56C-67CC-036E-6189-5CEE2F449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BB0BEFF-D369-FAE3-BBBD-C24346A39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BC9DD-0652-4259-A18F-52F66B94FCC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7657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ACF26D-5710-C43E-39E9-A416280B2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2FB6A27-3255-DFD5-D607-B4FEB49C65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8D66E79-1202-2C53-187B-3DDB6F678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0F19C-7C39-4A9A-B691-370DCCE1404D}" type="datetimeFigureOut">
              <a:rPr lang="nl-NL" smtClean="0"/>
              <a:t>8-11-2023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EEA641F-77C9-4AAC-6247-AD1D0A54E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97002CD-EAB5-E1D9-3D5C-86B765FFA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BC9DD-0652-4259-A18F-52F66B94FCC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2142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01C5E3C9-CFD1-6522-DF75-AA9CECC2F8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94ED068-5F4C-05AA-D30D-CC7C568670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D16E96B-C3C1-2129-A2E6-AE0F4883B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0F19C-7C39-4A9A-B691-370DCCE1404D}" type="datetimeFigureOut">
              <a:rPr lang="nl-NL" smtClean="0"/>
              <a:t>8-11-2023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899BBE6-BA26-F0AD-C855-3DF0A764D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DF830D1-8C47-B820-3694-4478F0713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BC9DD-0652-4259-A18F-52F66B94FCC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8724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226DF8-11FB-EA86-DC6A-4C0BD079C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5D20721-F356-5AA3-74D5-73DCF16075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193B1F7-C687-5C02-C959-8303061B8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0F19C-7C39-4A9A-B691-370DCCE1404D}" type="datetimeFigureOut">
              <a:rPr lang="nl-NL" smtClean="0"/>
              <a:t>8-11-2023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AF2E1B5-E933-F4D7-9DDE-E22D155E3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EE33F45-2D2B-B8F5-001D-8CBAA5571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BC9DD-0652-4259-A18F-52F66B94FCC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9135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93F03D-7E5D-D67E-BF10-E2948906E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BE0FFED-61EC-85D1-4513-D6882F0F19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102B7FA-C012-A43A-E995-4E95808AD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0F19C-7C39-4A9A-B691-370DCCE1404D}" type="datetimeFigureOut">
              <a:rPr lang="nl-NL" smtClean="0"/>
              <a:t>8-11-2023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4A45309-6BB1-2334-124D-1B89F6CE8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3A4FD64-B67A-2A96-BDAE-76631B226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BC9DD-0652-4259-A18F-52F66B94FCC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5875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2D09F6-C576-D7AC-6FE1-E61ED6D1C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65306D8-74CE-772D-4488-D5710606CC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9A28CC6-6DC9-8943-F217-0C4C440BFA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BEEAC66-20CB-B8DB-1523-12AE25FA6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0F19C-7C39-4A9A-B691-370DCCE1404D}" type="datetimeFigureOut">
              <a:rPr lang="nl-NL" smtClean="0"/>
              <a:t>8-11-2023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C857526-F127-0213-CBA5-E66516A92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FF2E4B8-BD5C-0821-3F5F-5015A5A37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BC9DD-0652-4259-A18F-52F66B94FCC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0552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EE65B4-0EB5-A77C-A2F2-CD68E833B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B172CCC-E4FA-1C54-9A6E-E03E8EA035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27752F2-66A2-45A9-C620-9B49FDEDC7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020350B-4592-B3A4-258B-FD08344EE6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889528F8-0C04-DBFC-ED32-AC55F937DC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5F5E9525-5EF2-3A5A-1BF8-498675BC0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0F19C-7C39-4A9A-B691-370DCCE1404D}" type="datetimeFigureOut">
              <a:rPr lang="nl-NL" smtClean="0"/>
              <a:t>8-11-2023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BD0CA4AD-F3CD-FF12-F06A-A7AC86B00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FF5B9ED5-1C33-EA63-C3D1-BD3F86725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BC9DD-0652-4259-A18F-52F66B94FCC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99826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5A851F-0893-62D8-132C-BFD62928B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999C99D8-E2D0-A66C-6EBD-A85DA5C71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0F19C-7C39-4A9A-B691-370DCCE1404D}" type="datetimeFigureOut">
              <a:rPr lang="nl-NL" smtClean="0"/>
              <a:t>8-11-2023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35B83DE-AC56-DCD5-65A3-E7328617A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16E96D2-7E5A-AE95-0FDC-A4CD37829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BC9DD-0652-4259-A18F-52F66B94FCC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75585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3E768EF-A271-F958-2CFE-E28F33662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0F19C-7C39-4A9A-B691-370DCCE1404D}" type="datetimeFigureOut">
              <a:rPr lang="nl-NL" smtClean="0"/>
              <a:t>8-11-2023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4FD99EA-5C6A-C77F-71BE-646FD1716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E23D2B2-46A8-E628-F024-52B9E03F3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BC9DD-0652-4259-A18F-52F66B94FCC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4217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493492-D1F5-41E3-8AD9-952F90931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692474D-79F9-D678-0FFB-6838CDA553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364FB36-DA0D-7CBA-B4C0-84ED7F9CE1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2B61D1B-A607-62D8-5E18-205A2741C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0F19C-7C39-4A9A-B691-370DCCE1404D}" type="datetimeFigureOut">
              <a:rPr lang="nl-NL" smtClean="0"/>
              <a:t>8-11-2023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8CF3146-0B2D-3165-4AAF-F25D87D8D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844F821-98B0-6A5D-0843-AE9ACF166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BC9DD-0652-4259-A18F-52F66B94FCC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6397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ADE64E-DA4A-445E-F445-14BA12DF3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E53D1398-ED84-1C2A-C9AF-8E9786D8EB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10DB44D-38E4-D0B3-4D93-40C9912C7C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F3F14F8-CAF7-4DE8-E191-FFAC37A7F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0F19C-7C39-4A9A-B691-370DCCE1404D}" type="datetimeFigureOut">
              <a:rPr lang="nl-NL" smtClean="0"/>
              <a:t>8-11-2023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461F190-617B-4704-5D9B-71A180D39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C4334D3-AB65-8F15-017E-18AC9B7DD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BC9DD-0652-4259-A18F-52F66B94FCC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0095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EE31C56-FAA3-8CA5-A84F-AFBB446AA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9CA911B-1B3D-8259-4FED-30E4CB73B5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4DFBAD1-0D51-5E90-13C5-3203F214F0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30F19C-7C39-4A9A-B691-370DCCE1404D}" type="datetimeFigureOut">
              <a:rPr lang="nl-NL" smtClean="0"/>
              <a:t>8-11-2023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8274F72-7767-CA10-7294-6B4B5D3CFF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1B2B338-35AE-853D-079E-23FB0EF201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1BC9DD-0652-4259-A18F-52F66B94FCC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59422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FDE19C-2E63-9E7D-45C2-2452164DC3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FE8FBD7-1755-28AD-1DD2-2EA078FC506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 descr="Afbeelding met buitenshuis, hemel, water, boom&#10;&#10;Automatisch gegenereerde beschrijving">
            <a:extLst>
              <a:ext uri="{FF2B5EF4-FFF2-40B4-BE49-F238E27FC236}">
                <a16:creationId xmlns:a16="http://schemas.microsoft.com/office/drawing/2014/main" id="{4D4084A2-512D-0FAC-7529-1710E1D360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" b="8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918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27EF9A-C8FD-75D8-FBFD-0B120139B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 descr="Afbeelding met buitenshuis, hemel, gebouw, plant&#10;&#10;Automatisch gegenereerde beschrijving">
            <a:extLst>
              <a:ext uri="{FF2B5EF4-FFF2-40B4-BE49-F238E27FC236}">
                <a16:creationId xmlns:a16="http://schemas.microsoft.com/office/drawing/2014/main" id="{721656B6-2AC7-6E38-3F04-08BE99BEB8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4759"/>
            <a:ext cx="12191999" cy="954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65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852D83-1E7A-B04B-1A8B-7833F1D82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F7AF7B9-7F26-4C79-4FFD-F0E34E6B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0318"/>
            <a:ext cx="12192000" cy="919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226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025FBF-EDEC-8847-6BE5-D11EF070D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 descr="Afbeelding met boom, buitenshuis, Tuinarchitectuur, hemel&#10;&#10;Automatisch gegenereerde beschrijving">
            <a:extLst>
              <a:ext uri="{FF2B5EF4-FFF2-40B4-BE49-F238E27FC236}">
                <a16:creationId xmlns:a16="http://schemas.microsoft.com/office/drawing/2014/main" id="{6284AB77-06A6-CE43-5CC8-FA278C4B8B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"/>
          <a:stretch/>
        </p:blipFill>
        <p:spPr>
          <a:xfrm>
            <a:off x="0" y="0"/>
            <a:ext cx="122044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999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74D63D-BD40-55E3-CB9C-17E0117BB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 descr="Afbeelding met buitenshuis, hemel, boom, plant&#10;&#10;Automatisch gegenereerde beschrijving">
            <a:extLst>
              <a:ext uri="{FF2B5EF4-FFF2-40B4-BE49-F238E27FC236}">
                <a16:creationId xmlns:a16="http://schemas.microsoft.com/office/drawing/2014/main" id="{FD1CE93D-180A-1475-13D2-12234F4E22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0602"/>
            <a:ext cx="12191999" cy="870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915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9AFB43-98B1-814D-5606-3E12E49BB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 descr="Afbeelding met buitenshuis, boom, Fietswiel, persoon">
            <a:extLst>
              <a:ext uri="{FF2B5EF4-FFF2-40B4-BE49-F238E27FC236}">
                <a16:creationId xmlns:a16="http://schemas.microsoft.com/office/drawing/2014/main" id="{0657002D-2D69-19EC-C739-1381EA54D0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7300"/>
            <a:ext cx="12192000" cy="811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249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852D83-1E7A-B04B-1A8B-7833F1D82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 descr="Afbeelding met buitenshuis, schoeisel, hemel, kleding&#10;&#10;Automatisch gegenereerde beschrijving">
            <a:extLst>
              <a:ext uri="{FF2B5EF4-FFF2-40B4-BE49-F238E27FC236}">
                <a16:creationId xmlns:a16="http://schemas.microsoft.com/office/drawing/2014/main" id="{0300681E-F3CA-78B6-18E5-6399D3F1B3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155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852D83-1E7A-B04B-1A8B-7833F1D82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 descr="Afbeelding met buitenshuis, plant, gebouw, hemel&#10;&#10;Automatisch gegenereerde beschrijving">
            <a:extLst>
              <a:ext uri="{FF2B5EF4-FFF2-40B4-BE49-F238E27FC236}">
                <a16:creationId xmlns:a16="http://schemas.microsoft.com/office/drawing/2014/main" id="{FA41FC8F-5FF0-4705-A29B-DEF9C01737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812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0</Words>
  <Application>Microsoft Office PowerPoint</Application>
  <PresentationFormat>Breedbeeld</PresentationFormat>
  <Paragraphs>0</Paragraphs>
  <Slides>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Gemeente Oss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Zoggel, Gert-Jan van</dc:creator>
  <cp:lastModifiedBy>Zoggel, Gert-Jan van</cp:lastModifiedBy>
  <cp:revision>2</cp:revision>
  <dcterms:created xsi:type="dcterms:W3CDTF">2023-11-08T07:22:46Z</dcterms:created>
  <dcterms:modified xsi:type="dcterms:W3CDTF">2023-11-08T13:55:06Z</dcterms:modified>
</cp:coreProperties>
</file>