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webextensions/webextension1.xml" ContentType="application/vnd.ms-office.webextension+xml"/>
  <Override PartName="/ppt/theme/theme1.xml" ContentType="application/vnd.openxmlformats-officedocument.theme+xml"/>
  <Override PartName="/ppt/webextensions/taskpanes.xml" ContentType="application/vnd.ms-office.webextensiontaskpane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6" r:id="rId12"/>
  </p:sldIdLst>
  <p:sldSz cx="12192000" cy="6858000"/>
  <p:notesSz cx="6858000" cy="9144000"/>
  <p:embeddedFontLst>
    <p:embeddedFont>
      <p:font typeface="Arial Rounded MT Bold" panose="020F0704030504030204" pitchFamily="34" charset="0"/>
      <p:regular r:id="rId13"/>
    </p:embeddedFont>
    <p:embeddedFont>
      <p:font typeface="Impact" panose="020B0806030902050204" pitchFamily="34" charset="0"/>
      <p:regular r:id="rId14"/>
    </p:embeddedFont>
    <p:embeddedFont>
      <p:font typeface="Ohno Softie Demo" panose="020B0604020202020204" charset="0"/>
      <p:regular r:id="rId15"/>
      <p:bold r:id="rId16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C1A8"/>
    <a:srgbClr val="EB9FC6"/>
    <a:srgbClr val="FAEA0E"/>
    <a:srgbClr val="E5AACA"/>
    <a:srgbClr val="1414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31F42-DBBD-905B-8E00-A0FA3563ED8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49549C-3DB6-AB04-0836-2F321C36C97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571A7-7ACA-B2F5-8796-11AD87C0A64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5DC725-34BE-46F0-963E-525CDE9F50B2}" type="datetime1">
              <a:rPr lang="nl-NL"/>
              <a:pPr lvl="0"/>
              <a:t>27-2-2025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CAC34-CEFA-2994-C470-05CD50B1F65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94845-0A86-8AC6-0231-FD076A71F57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6148273-6A0F-467C-97EB-3255D7D574DA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633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F0754-B254-E163-F389-03FB686C776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C04C6E-0405-C6F2-F4E8-44F25DF8007F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3FE63-8284-EF7F-83CC-4F15E5AB4EC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3724217-FB3E-46FD-961F-C93EE63EB1B8}" type="datetime1">
              <a:rPr lang="nl-NL"/>
              <a:pPr lvl="0"/>
              <a:t>27-2-2025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1DF90-CD8A-4B13-E10D-EB3B247AB84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A9476-E135-2281-5252-5BDF22B5CDB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B732C37-D960-473D-A80F-08E6FB1531EF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2417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DFD53D-AC8F-9361-6B9C-F714A419E7F8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727AF-1067-2CD8-95B8-F94A218D6924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2E67A-3B7D-D2D5-D31A-43C489BA28A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0A9610A-8A73-43A4-84C6-F185412042FA}" type="datetime1">
              <a:rPr lang="nl-NL"/>
              <a:pPr lvl="0"/>
              <a:t>27-2-2025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3C342-A353-0B7B-3DFD-852D255B89E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87463-0F91-D1FB-1887-73B0D8297AC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CFC7A07-FE64-4F89-88C8-457C485FB951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0383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CA40E-EEA5-3922-59B4-16C5E647C3B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69BDF-98A2-D69A-FB51-E945DE6954B1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D7E9C-AE59-DAB3-8A6D-F3C384F3DB3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04359B-2319-4022-90C8-8CF3DA8E6889}" type="datetime1">
              <a:rPr lang="nl-NL"/>
              <a:pPr lvl="0"/>
              <a:t>27-2-2025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E882D-9FCA-9517-08CC-3F2AC3CCAB8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F91E0-9CCD-3A18-9C29-8EAE012E362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B9EBC9-47DF-4D5C-A25A-6F75FBE8F8BE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6367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90D05-FBB0-2D5E-537A-FB7B704485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E20B3-9507-16B4-DFF8-E9750733E6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767676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F760F-3357-BDB2-710B-F5FE59D6F5C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E9AA3B-9CFD-4E5B-857D-3A7877D38320}" type="datetime1">
              <a:rPr lang="nl-NL"/>
              <a:pPr lvl="0"/>
              <a:t>27-2-2025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7E489-BCEE-C0B2-BCEB-AAF36F474EE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88378-B8B8-2ACE-334D-6F6B1421E25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1F093B-C050-4C37-BF35-CA1A2D05B5FB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9520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7E13-265D-B575-C814-E01EA5C2D82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18E8B-3836-F145-6EB6-9E9AF52658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34F930-96A4-8530-E585-9EFB551986E5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4F164-C76A-B977-A2E2-C93605A96DE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B38759F-2527-4C11-B502-2C084F8D0CEA}" type="datetime1">
              <a:rPr lang="nl-NL"/>
              <a:pPr lvl="0"/>
              <a:t>27-2-2025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AD0C0-FD1A-6831-4E4E-5CA2AE0C8CD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410F8D-52AE-F9BE-2C87-02700346DA7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68E5409-8FAB-4252-8611-3D47F6518A47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0895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48626-DABF-28E2-5D18-0949EC5DBF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52074-D012-85FA-637E-3B0EAC3392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4F4F13-0D80-CC0C-3979-F50AA5734C78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59F6C8-7DE1-1D84-756B-14C3B34A351B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1C49EF-41C4-6C72-5770-A138E1C727F4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7AF065-CF7D-E968-764B-CDBEED76A3E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8A1A46F-2A95-4347-84ED-F0597B5B7E9D}" type="datetime1">
              <a:rPr lang="nl-NL"/>
              <a:pPr lvl="0"/>
              <a:t>27-2-2025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C196BE-FED4-C8D4-F92B-2C3D9CC3D9E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ECACBF-E7F4-9E32-9949-4C39C1CB9D0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7F6F44-5436-4C59-8DF8-E902E6C0AE47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6838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F5A72-54DD-9C29-1B09-DF4E7234B07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9ABCA2-EDFE-7130-B813-B439821E209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E56BE5-1837-4214-AFA5-9A59452774BD}" type="datetime1">
              <a:rPr lang="nl-NL"/>
              <a:pPr lvl="0"/>
              <a:t>27-2-2025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876B1F-9FB2-9CBD-37B8-97758BB03E4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D174F-D99F-0DB2-00BC-93A2F56204B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656FBC9-D017-445C-BD1B-53868B8DAD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8308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FA0AF5-A72E-22F7-40DE-947709310E2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A7BC127-5CDC-48B8-B6C7-4AE5FCDEAA01}" type="datetime1">
              <a:rPr lang="nl-NL"/>
              <a:pPr lvl="0"/>
              <a:t>27-2-2025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F53D79-90EB-815C-29EA-B3CF3463DED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8E3A6-5440-F0D8-4152-FD004F4BCAA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8AE903-50E3-4D61-9D31-418D17A335BB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8277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FD5C3-0D5E-A034-0DE2-D19E4C07A8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47972-DCFB-F110-1961-2096003797D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A7F2D2-A917-F703-1D1A-31A69B6CBD0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D56E92-852B-F524-8569-41652C8146A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D2E829-604A-459F-8A38-CCC574E32642}" type="datetime1">
              <a:rPr lang="nl-NL"/>
              <a:pPr lvl="0"/>
              <a:t>27-2-2025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79AD3-5520-0674-BE51-3EF76D4008F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CCD30C-2D3F-66AD-9237-D7E52D82E5F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448756-AEDB-4308-8AA7-6458867A6FB3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2309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201CB-1744-FDEA-26D6-98A9C8049C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C00078-2472-9AF6-C77A-E751F888103C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7C2366-2395-DEC4-AF19-7AFE8B9A6E6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DE245-8B60-C2AD-1917-049C5F000C4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C214F1-EF59-40E3-B4F1-283763EFEFA4}" type="datetime1">
              <a:rPr lang="nl-NL"/>
              <a:pPr lvl="0"/>
              <a:t>27-2-2025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BA431A-15AF-DA08-E832-DB6886D0F5C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85196F-03B7-8AD8-3DCD-80113C1219F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E5A08B-BF22-4668-A1CF-937C9A76586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0058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694070-D8BB-6A8D-2644-EF3BDF0357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3A184-07D7-98C8-5818-75C1D482D5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91482-F962-B06C-CF0A-907FB69675A5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52F9FD36-0030-44C1-A514-B50FE34E60E6}" type="datetime1">
              <a:rPr lang="nl-NL"/>
              <a:pPr lvl="0"/>
              <a:t>27-2-2025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88167-DC96-C5E9-2C4C-1E84A960FA6D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7EA7D-E557-F084-9CF2-43CDA598DE1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351E60A0-CFDF-4EEB-B7EC-7E6E77FBD714}" type="slidenum"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nl-NL" sz="4400" b="0" i="0" u="none" strike="noStrike" kern="1200" cap="none" spc="0" baseline="0">
          <a:solidFill>
            <a:srgbClr val="000000"/>
          </a:solidFill>
          <a:uFillTx/>
          <a:latin typeface="Aptos Display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nl-NL" sz="2800" b="0" i="0" u="none" strike="noStrike" kern="1200" cap="none" spc="0" baseline="0">
          <a:solidFill>
            <a:srgbClr val="000000"/>
          </a:solidFill>
          <a:uFillTx/>
          <a:latin typeface="Aptos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2400" b="0" i="0" u="none" strike="noStrike" kern="1200" cap="none" spc="0" baseline="0">
          <a:solidFill>
            <a:srgbClr val="000000"/>
          </a:solidFill>
          <a:uFillTx/>
          <a:latin typeface="Aptos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2000" b="0" i="0" u="none" strike="noStrike" kern="1200" cap="none" spc="0" baseline="0">
          <a:solidFill>
            <a:srgbClr val="000000"/>
          </a:solidFill>
          <a:uFillTx/>
          <a:latin typeface="Aptos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1800" b="0" i="0" u="none" strike="noStrike" kern="1200" cap="none" spc="0" baseline="0">
          <a:solidFill>
            <a:srgbClr val="000000"/>
          </a:solidFill>
          <a:uFillTx/>
          <a:latin typeface="Aptos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1800" b="0" i="0" u="none" strike="noStrike" kern="1200" cap="none" spc="0" baseline="0">
          <a:solidFill>
            <a:srgbClr val="000000"/>
          </a:solidFill>
          <a:uFillTx/>
          <a:latin typeface="Apto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6.jpeg"/><Relationship Id="rId4" Type="http://schemas.openxmlformats.org/officeDocument/2006/relationships/image" Target="../media/image7.png"/><Relationship Id="rId9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.jpg"/><Relationship Id="rId7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10.jpg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5.png"/><Relationship Id="rId7" Type="http://schemas.openxmlformats.org/officeDocument/2006/relationships/image" Target="../media/image14.jp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video" Target="../media/media2.mp4"/><Relationship Id="rId16" Type="http://schemas.openxmlformats.org/officeDocument/2006/relationships/image" Target="../media/image21.jpg"/><Relationship Id="rId20" Type="http://schemas.openxmlformats.org/officeDocument/2006/relationships/image" Target="../media/image24.png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11" Type="http://schemas.openxmlformats.org/officeDocument/2006/relationships/image" Target="../media/image17.svg"/><Relationship Id="rId5" Type="http://schemas.openxmlformats.org/officeDocument/2006/relationships/image" Target="../media/image5.png"/><Relationship Id="rId15" Type="http://schemas.openxmlformats.org/officeDocument/2006/relationships/image" Target="../media/image20.jpg"/><Relationship Id="rId10" Type="http://schemas.openxmlformats.org/officeDocument/2006/relationships/image" Target="../media/image16.png"/><Relationship Id="rId19" Type="http://schemas.openxmlformats.org/officeDocument/2006/relationships/image" Target="../media/image23.jp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4" Type="http://schemas.openxmlformats.org/officeDocument/2006/relationships/image" Target="../media/image19.jpg"/><Relationship Id="rId2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youtube_3cATk8aZh00_1920x1080_h264 (remux)">
            <a:hlinkClick r:id="" action="ppaction://media"/>
            <a:extLst>
              <a:ext uri="{FF2B5EF4-FFF2-40B4-BE49-F238E27FC236}">
                <a16:creationId xmlns:a16="http://schemas.microsoft.com/office/drawing/2014/main" id="{1C265207-4625-209F-261B-3396C021A8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fbeelding 8" descr="Afbeelding met Graphics, Lettertype, grafische vormgeving, logo&#10;&#10;Automatisch gegenereerde beschrijving">
            <a:extLst>
              <a:ext uri="{FF2B5EF4-FFF2-40B4-BE49-F238E27FC236}">
                <a16:creationId xmlns:a16="http://schemas.microsoft.com/office/drawing/2014/main" id="{B30185A5-C840-5159-F0D8-63F59B166A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506" y="4871886"/>
            <a:ext cx="2506983" cy="2234016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Afbeelding 12" descr="Afbeelding met Graphics&#10;&#10;Automatisch gegenereerde beschrijving">
            <a:extLst>
              <a:ext uri="{FF2B5EF4-FFF2-40B4-BE49-F238E27FC236}">
                <a16:creationId xmlns:a16="http://schemas.microsoft.com/office/drawing/2014/main" id="{50B57239-E85A-1BF9-2F48-39C10CB532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914521">
            <a:off x="9004746" y="-546180"/>
            <a:ext cx="3679490" cy="3278855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Afbeelding 14" descr="Afbeelding met Graphics, ontwerp, typografie&#10;&#10;Beschrijving automatisch gegenereerd met gemiddelde betrouwbaarheid">
            <a:extLst>
              <a:ext uri="{FF2B5EF4-FFF2-40B4-BE49-F238E27FC236}">
                <a16:creationId xmlns:a16="http://schemas.microsoft.com/office/drawing/2014/main" id="{5F951888-1959-B0B6-9986-2F31315128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600021">
            <a:off x="-751134" y="3864126"/>
            <a:ext cx="3918716" cy="3492038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Afbeelding 38">
            <a:extLst>
              <a:ext uri="{FF2B5EF4-FFF2-40B4-BE49-F238E27FC236}">
                <a16:creationId xmlns:a16="http://schemas.microsoft.com/office/drawing/2014/main" id="{3EA7FA74-A51E-8BC5-16C1-F238DC11AE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48775" y="-280309"/>
            <a:ext cx="1853753" cy="1651909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8" descr="Afbeelding met Graphics, Lettertype, grafische vormgeving, logo&#10;&#10;Automatisch gegenereerde beschrijving">
            <a:extLst>
              <a:ext uri="{FF2B5EF4-FFF2-40B4-BE49-F238E27FC236}">
                <a16:creationId xmlns:a16="http://schemas.microsoft.com/office/drawing/2014/main" id="{ABD15B6D-93AE-6FFD-2CDD-529183EE2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1822">
            <a:off x="10470420" y="5610146"/>
            <a:ext cx="1721586" cy="15341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Afbeelding 4" descr="Afbeelding met worm&#10;&#10;Automatisch gegenereerde beschrijving">
            <a:extLst>
              <a:ext uri="{FF2B5EF4-FFF2-40B4-BE49-F238E27FC236}">
                <a16:creationId xmlns:a16="http://schemas.microsoft.com/office/drawing/2014/main" id="{EE6A1C5D-2D02-6AF1-89AE-DCF9DA4DA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118513">
            <a:off x="-719157" y="-1531876"/>
            <a:ext cx="4144810" cy="36935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D5867B7-F6C9-4AA0-2FD9-83F1A0947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518156">
            <a:off x="9074951" y="-470931"/>
            <a:ext cx="3042821" cy="27115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1" descr="Afbeelding met Graphics, ontwerp, typografie&#10;&#10;Beschrijving automatisch gegenereerd met gemiddelde betrouwbaarheid">
            <a:extLst>
              <a:ext uri="{FF2B5EF4-FFF2-40B4-BE49-F238E27FC236}">
                <a16:creationId xmlns:a16="http://schemas.microsoft.com/office/drawing/2014/main" id="{03E236C8-4855-0D3A-6846-2A7791ED7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291883">
            <a:off x="-1557308" y="3717780"/>
            <a:ext cx="4746933" cy="423007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8" descr="Afbeelding met Graphics, Lettertype, grafische vormgeving, logo&#10;&#10;Automatisch gegenereerde beschrijving">
            <a:extLst>
              <a:ext uri="{FF2B5EF4-FFF2-40B4-BE49-F238E27FC236}">
                <a16:creationId xmlns:a16="http://schemas.microsoft.com/office/drawing/2014/main" id="{6E2B26E0-E908-EECD-35F1-C698E7721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1822">
            <a:off x="10470420" y="5610146"/>
            <a:ext cx="1721586" cy="15341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Afbeelding 4" descr="Afbeelding met worm&#10;&#10;Automatisch gegenereerde beschrijving">
            <a:extLst>
              <a:ext uri="{FF2B5EF4-FFF2-40B4-BE49-F238E27FC236}">
                <a16:creationId xmlns:a16="http://schemas.microsoft.com/office/drawing/2014/main" id="{159A99FE-9146-5655-C308-97C4C673E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318452">
            <a:off x="-719158" y="-1531876"/>
            <a:ext cx="4144810" cy="36935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E200B4B-DF4E-419B-B92F-960151444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01501">
            <a:off x="9074951" y="-470930"/>
            <a:ext cx="3042821" cy="27115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1" descr="Afbeelding met Graphics, ontwerp, typografie&#10;&#10;Beschrijving automatisch gegenereerd met gemiddelde betrouwbaarheid">
            <a:extLst>
              <a:ext uri="{FF2B5EF4-FFF2-40B4-BE49-F238E27FC236}">
                <a16:creationId xmlns:a16="http://schemas.microsoft.com/office/drawing/2014/main" id="{5521CC64-914B-0EBF-F706-48DA14060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783178">
            <a:off x="-1557306" y="3717777"/>
            <a:ext cx="4746933" cy="423007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8" descr="Afbeelding met Graphics, Lettertype, grafische vormgeving, logo&#10;&#10;Automatisch gegenereerde beschrijving">
            <a:extLst>
              <a:ext uri="{FF2B5EF4-FFF2-40B4-BE49-F238E27FC236}">
                <a16:creationId xmlns:a16="http://schemas.microsoft.com/office/drawing/2014/main" id="{BCC7D30F-CB02-2CB0-5005-744946661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0419" y="5610145"/>
            <a:ext cx="1721586" cy="15341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Afbeelding 14" descr="Afbeelding met Graphics, ontwerp, typografie&#10;&#10;Beschrijving automatisch gegenereerd met gemiddelde betrouwbaarheid">
            <a:extLst>
              <a:ext uri="{FF2B5EF4-FFF2-40B4-BE49-F238E27FC236}">
                <a16:creationId xmlns:a16="http://schemas.microsoft.com/office/drawing/2014/main" id="{9CA4C0B2-D596-1525-27C4-72E24F2BE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600021">
            <a:off x="-751134" y="3864126"/>
            <a:ext cx="3918716" cy="3492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fbeelding 38">
            <a:extLst>
              <a:ext uri="{FF2B5EF4-FFF2-40B4-BE49-F238E27FC236}">
                <a16:creationId xmlns:a16="http://schemas.microsoft.com/office/drawing/2014/main" id="{16E9EBD7-1490-6362-24F9-88D1D9D23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359988">
            <a:off x="-683077" y="-280308"/>
            <a:ext cx="1853753" cy="16519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1" descr="Afbeelding met Graphics&#10;&#10;Automatisch gegenereerde beschrijving">
            <a:extLst>
              <a:ext uri="{FF2B5EF4-FFF2-40B4-BE49-F238E27FC236}">
                <a16:creationId xmlns:a16="http://schemas.microsoft.com/office/drawing/2014/main" id="{749CFF5E-4DFC-B81B-B3E2-4BBA4EBEF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914521">
            <a:off x="9004746" y="-546180"/>
            <a:ext cx="3679490" cy="32788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C884C62-BD0F-EBE6-7D90-C0061D3E666D}"/>
              </a:ext>
            </a:extLst>
          </p:cNvPr>
          <p:cNvSpPr txBox="1"/>
          <p:nvPr/>
        </p:nvSpPr>
        <p:spPr>
          <a:xfrm>
            <a:off x="1317171" y="2106019"/>
            <a:ext cx="97167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i="0" u="none" strike="noStrike" dirty="0">
                <a:solidFill>
                  <a:schemeClr val="bg2"/>
                </a:solidFill>
                <a:latin typeface="Ohno Softie Demo" panose="020F0504040000000004" pitchFamily="34" charset="0"/>
              </a:rPr>
              <a:t>Hoe we een brug slaan </a:t>
            </a:r>
          </a:p>
          <a:p>
            <a:pPr algn="ctr"/>
            <a:r>
              <a:rPr lang="nl-NL" sz="4400" b="1" i="0" u="none" strike="noStrike" dirty="0">
                <a:solidFill>
                  <a:schemeClr val="bg2"/>
                </a:solidFill>
                <a:latin typeface="Ohno Softie Demo" panose="020F0504040000000004" pitchFamily="34" charset="0"/>
              </a:rPr>
              <a:t>tussen jongeren en cultuu</a:t>
            </a:r>
            <a:r>
              <a:rPr lang="nl-NL" sz="4400" b="1" dirty="0">
                <a:solidFill>
                  <a:schemeClr val="bg2"/>
                </a:solidFill>
                <a:latin typeface="Ohno Softie Demo" panose="020F0504040000000004" pitchFamily="34" charset="0"/>
              </a:rPr>
              <a:t>r</a:t>
            </a:r>
            <a:endParaRPr lang="nl-NL" sz="4400" dirty="0">
              <a:solidFill>
                <a:schemeClr val="bg2"/>
              </a:solidFill>
              <a:latin typeface="Ohno Softie Demo" panose="020F05040400000000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8FCEC38-27B1-6938-141A-2EA193C7233A}"/>
              </a:ext>
            </a:extLst>
          </p:cNvPr>
          <p:cNvSpPr txBox="1"/>
          <p:nvPr/>
        </p:nvSpPr>
        <p:spPr>
          <a:xfrm>
            <a:off x="2939758" y="3750360"/>
            <a:ext cx="64715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400" dirty="0">
                <a:solidFill>
                  <a:schemeClr val="bg2"/>
                </a:solidFill>
                <a:latin typeface="Ohno Softie Demo" panose="020F0504040000000004" pitchFamily="34" charset="0"/>
              </a:rPr>
              <a:t>Klaar om je bubbel door te prikken en een wereld vol kunst en cultuur te ontdekken</a:t>
            </a:r>
            <a:r>
              <a:rPr lang="nl-NL" sz="2000" dirty="0">
                <a:solidFill>
                  <a:schemeClr val="bg2"/>
                </a:solidFill>
                <a:latin typeface="Arial Rounded MT Bold" panose="020F0704030504030204" pitchFamily="34" charset="0"/>
              </a:rPr>
              <a:t>?</a:t>
            </a:r>
            <a:endParaRPr lang="nl-NL" sz="2400" dirty="0">
              <a:solidFill>
                <a:schemeClr val="bg2"/>
              </a:solidFill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ter: 32 punten 14">
            <a:extLst>
              <a:ext uri="{FF2B5EF4-FFF2-40B4-BE49-F238E27FC236}">
                <a16:creationId xmlns:a16="http://schemas.microsoft.com/office/drawing/2014/main" id="{4DB98D29-AC4F-5B91-EF36-627910D96A11}"/>
              </a:ext>
            </a:extLst>
          </p:cNvPr>
          <p:cNvSpPr/>
          <p:nvPr/>
        </p:nvSpPr>
        <p:spPr>
          <a:xfrm>
            <a:off x="7340826" y="933949"/>
            <a:ext cx="4408522" cy="4408522"/>
          </a:xfrm>
          <a:prstGeom prst="star32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667" r="-16667"/>
            </a:stretch>
          </a:blip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pic>
        <p:nvPicPr>
          <p:cNvPr id="2" name="Afbeelding 8" descr="Afbeelding met Graphics, Lettertype, grafische vormgeving, logo&#10;&#10;Automatisch gegenereerde beschrijving">
            <a:extLst>
              <a:ext uri="{FF2B5EF4-FFF2-40B4-BE49-F238E27FC236}">
                <a16:creationId xmlns:a16="http://schemas.microsoft.com/office/drawing/2014/main" id="{5AD06E54-7B6A-23D9-0CF4-E958A1159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92307">
            <a:off x="10470420" y="5610146"/>
            <a:ext cx="1721586" cy="15341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Afbeelding 14" descr="Afbeelding met Graphics, ontwerp, typografie&#10;&#10;Beschrijving automatisch gegenereerd met gemiddelde betrouwbaarheid">
            <a:extLst>
              <a:ext uri="{FF2B5EF4-FFF2-40B4-BE49-F238E27FC236}">
                <a16:creationId xmlns:a16="http://schemas.microsoft.com/office/drawing/2014/main" id="{F51F65CD-3DB8-52E7-5121-C899AC0AC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13">
            <a:off x="-751134" y="3864126"/>
            <a:ext cx="3918716" cy="3492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fbeelding 38">
            <a:extLst>
              <a:ext uri="{FF2B5EF4-FFF2-40B4-BE49-F238E27FC236}">
                <a16:creationId xmlns:a16="http://schemas.microsoft.com/office/drawing/2014/main" id="{2676FD4B-9252-54BB-4FB6-94B10188E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940016">
            <a:off x="-683073" y="-280311"/>
            <a:ext cx="1853753" cy="16519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3" descr="Afbeelding met Graphics, creativiteit, ontwerp&#10;&#10;Automatisch gegenereerde beschrijving">
            <a:extLst>
              <a:ext uri="{FF2B5EF4-FFF2-40B4-BE49-F238E27FC236}">
                <a16:creationId xmlns:a16="http://schemas.microsoft.com/office/drawing/2014/main" id="{40D8AA31-A132-4A22-076E-16FF5B413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0740" y="-2843793"/>
            <a:ext cx="3191265" cy="284379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1" descr="Afbeelding met Graphics&#10;&#10;Automatisch gegenereerde beschrijving">
            <a:extLst>
              <a:ext uri="{FF2B5EF4-FFF2-40B4-BE49-F238E27FC236}">
                <a16:creationId xmlns:a16="http://schemas.microsoft.com/office/drawing/2014/main" id="{FF382201-0860-6E89-C329-2947D2AD74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614715">
            <a:off x="9004746" y="-546181"/>
            <a:ext cx="3679490" cy="32788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61A80DD-7AC8-7F7D-0E42-9297FB88CF41}"/>
              </a:ext>
            </a:extLst>
          </p:cNvPr>
          <p:cNvSpPr txBox="1"/>
          <p:nvPr/>
        </p:nvSpPr>
        <p:spPr>
          <a:xfrm>
            <a:off x="1856866" y="2151584"/>
            <a:ext cx="42391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chemeClr val="bg2"/>
                </a:solidFill>
                <a:latin typeface="Ohno Softie Demo" panose="020F0504040000000004" pitchFamily="34" charset="0"/>
              </a:rPr>
              <a:t>16 tot en met 21 jaar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chemeClr val="bg2"/>
                </a:solidFill>
                <a:latin typeface="Ohno Softie Demo" panose="020F0504040000000004" pitchFamily="34" charset="0"/>
              </a:rPr>
              <a:t>Samen cultuur ontdekken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A717834-DE75-B54F-B46A-992F9F442176}"/>
              </a:ext>
            </a:extLst>
          </p:cNvPr>
          <p:cNvSpPr txBox="1"/>
          <p:nvPr/>
        </p:nvSpPr>
        <p:spPr>
          <a:xfrm>
            <a:off x="1856866" y="3389170"/>
            <a:ext cx="37436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chemeClr val="bg2"/>
                </a:solidFill>
                <a:latin typeface="Ohno Softie Demo" panose="020F0504040000000004" pitchFamily="34" charset="0"/>
              </a:rPr>
              <a:t>Wat doen wij dan</a:t>
            </a:r>
            <a:r>
              <a:rPr lang="nl-NL" sz="2400" b="1" dirty="0">
                <a:solidFill>
                  <a:schemeClr val="bg2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780B0AD-0433-300C-50FB-A0AF7FC77BA8}"/>
              </a:ext>
            </a:extLst>
          </p:cNvPr>
          <p:cNvSpPr txBox="1"/>
          <p:nvPr/>
        </p:nvSpPr>
        <p:spPr>
          <a:xfrm>
            <a:off x="1778901" y="1628364"/>
            <a:ext cx="42391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chemeClr val="bg2"/>
                </a:solidFill>
                <a:latin typeface="Ohno Softie Demo" panose="020F0504040000000004" pitchFamily="34" charset="0"/>
              </a:rPr>
              <a:t>Voor wie</a:t>
            </a:r>
            <a:r>
              <a:rPr lang="nl-NL" sz="2400" b="1" dirty="0">
                <a:solidFill>
                  <a:schemeClr val="bg2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14DE402-F141-A0D5-675D-1E3D01FB80B0}"/>
              </a:ext>
            </a:extLst>
          </p:cNvPr>
          <p:cNvSpPr txBox="1"/>
          <p:nvPr/>
        </p:nvSpPr>
        <p:spPr>
          <a:xfrm>
            <a:off x="1856866" y="3912390"/>
            <a:ext cx="42391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chemeClr val="bg2"/>
                </a:solidFill>
                <a:latin typeface="Ohno Softie Demo" panose="020F0504040000000004" pitchFamily="34" charset="0"/>
              </a:rPr>
              <a:t>Onze missie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al 11">
            <a:extLst>
              <a:ext uri="{FF2B5EF4-FFF2-40B4-BE49-F238E27FC236}">
                <a16:creationId xmlns:a16="http://schemas.microsoft.com/office/drawing/2014/main" id="{5164AD52-1C1C-B83F-1325-BCDFE99E925C}"/>
              </a:ext>
            </a:extLst>
          </p:cNvPr>
          <p:cNvSpPr/>
          <p:nvPr/>
        </p:nvSpPr>
        <p:spPr>
          <a:xfrm>
            <a:off x="8129600" y="1153659"/>
            <a:ext cx="3576526" cy="3576526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889" r="-38889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" name="Afbeelding 2" descr="Afbeelding met Graphics, creativiteit, ontwerp&#10;&#10;Automatisch gegenereerde beschrijving">
            <a:extLst>
              <a:ext uri="{FF2B5EF4-FFF2-40B4-BE49-F238E27FC236}">
                <a16:creationId xmlns:a16="http://schemas.microsoft.com/office/drawing/2014/main" id="{114EB124-CB7C-E421-CEED-CBF4B99DD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757818">
            <a:off x="9000742" y="-537071"/>
            <a:ext cx="3191265" cy="2843793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Afbeelding 8" descr="Afbeelding met Graphics, Lettertype, grafische vormgeving, logo&#10;&#10;Automatisch gegenereerde beschrijving">
            <a:extLst>
              <a:ext uri="{FF2B5EF4-FFF2-40B4-BE49-F238E27FC236}">
                <a16:creationId xmlns:a16="http://schemas.microsoft.com/office/drawing/2014/main" id="{D08B1A8F-1FC0-0B34-6ED3-426AE361E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7636">
            <a:off x="10470419" y="5610146"/>
            <a:ext cx="1721586" cy="15341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fbeelding 14" descr="Afbeelding met Graphics, ontwerp, typografie&#10;&#10;Beschrijving automatisch gegenereerd met gemiddelde betrouwbaarheid">
            <a:extLst>
              <a:ext uri="{FF2B5EF4-FFF2-40B4-BE49-F238E27FC236}">
                <a16:creationId xmlns:a16="http://schemas.microsoft.com/office/drawing/2014/main" id="{5EF381E8-A4DD-CED9-F41E-D5A4F5AAF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055275">
            <a:off x="-709867" y="3864126"/>
            <a:ext cx="3918716" cy="3492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38">
            <a:extLst>
              <a:ext uri="{FF2B5EF4-FFF2-40B4-BE49-F238E27FC236}">
                <a16:creationId xmlns:a16="http://schemas.microsoft.com/office/drawing/2014/main" id="{ABCE3D8F-607B-D881-42E3-102B594F26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001096">
            <a:off x="-683074" y="-280300"/>
            <a:ext cx="1853753" cy="16519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1" descr="Afbeelding met Graphics&#10;&#10;Automatisch gegenereerde beschrijving">
            <a:extLst>
              <a:ext uri="{FF2B5EF4-FFF2-40B4-BE49-F238E27FC236}">
                <a16:creationId xmlns:a16="http://schemas.microsoft.com/office/drawing/2014/main" id="{713318B6-7354-6535-926B-DBB74E6FC5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187856">
            <a:off x="8756628" y="-372483"/>
            <a:ext cx="3679490" cy="3278855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0B624E2-65AC-004C-EEA5-338727A3B571}"/>
              </a:ext>
            </a:extLst>
          </p:cNvPr>
          <p:cNvSpPr txBox="1"/>
          <p:nvPr/>
        </p:nvSpPr>
        <p:spPr>
          <a:xfrm>
            <a:off x="1281525" y="1374671"/>
            <a:ext cx="53940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spc="600" dirty="0">
                <a:solidFill>
                  <a:schemeClr val="bg2"/>
                </a:solidFill>
                <a:latin typeface="Impact" panose="020B0806030902050204" pitchFamily="34" charset="0"/>
              </a:rPr>
              <a:t>IMPACT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212DCDF-FAF6-926C-850D-1335DC913C7E}"/>
              </a:ext>
            </a:extLst>
          </p:cNvPr>
          <p:cNvSpPr txBox="1"/>
          <p:nvPr/>
        </p:nvSpPr>
        <p:spPr>
          <a:xfrm>
            <a:off x="2304743" y="2587491"/>
            <a:ext cx="42391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chemeClr val="bg2"/>
                </a:solidFill>
                <a:latin typeface="Ohno Softie Demo" panose="020F0504040000000004" pitchFamily="34" charset="0"/>
              </a:rPr>
              <a:t>Verantwoordelijkheid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chemeClr val="bg2"/>
                </a:solidFill>
                <a:latin typeface="Ohno Softie Demo" panose="020F0504040000000004" pitchFamily="34" charset="0"/>
              </a:rPr>
              <a:t>Eerlijke beloning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chemeClr val="bg2"/>
                </a:solidFill>
                <a:latin typeface="Ohno Softie Demo" panose="020F0504040000000004" pitchFamily="34" charset="0"/>
              </a:rPr>
              <a:t>Van idee naar werkelijkheid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kleding, persoon, vrouw, Menselijk gezicht&#10;&#10;Automatisch gegenereerde beschrijving">
            <a:extLst>
              <a:ext uri="{FF2B5EF4-FFF2-40B4-BE49-F238E27FC236}">
                <a16:creationId xmlns:a16="http://schemas.microsoft.com/office/drawing/2014/main" id="{2CED789D-10A9-7844-E5DB-F8CB9A9BA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023" y="1897380"/>
            <a:ext cx="4594860" cy="3063240"/>
          </a:xfrm>
          <a:prstGeom prst="rect">
            <a:avLst/>
          </a:prstGeom>
        </p:spPr>
      </p:pic>
      <p:pic>
        <p:nvPicPr>
          <p:cNvPr id="2" name="Afbeelding 2" descr="Afbeelding met Graphics, creativiteit, ontwerp&#10;&#10;Automatisch gegenereerde beschrijving">
            <a:extLst>
              <a:ext uri="{FF2B5EF4-FFF2-40B4-BE49-F238E27FC236}">
                <a16:creationId xmlns:a16="http://schemas.microsoft.com/office/drawing/2014/main" id="{7D317519-081F-D963-E10D-B4F1BBA56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66530">
            <a:off x="9000742" y="-537065"/>
            <a:ext cx="3191265" cy="2843793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Afbeelding 8" descr="Afbeelding met Graphics, Lettertype, grafische vormgeving, logo&#10;&#10;Automatisch gegenereerde beschrijving">
            <a:extLst>
              <a:ext uri="{FF2B5EF4-FFF2-40B4-BE49-F238E27FC236}">
                <a16:creationId xmlns:a16="http://schemas.microsoft.com/office/drawing/2014/main" id="{E8F4CE1B-CD5A-E0DC-1187-1D1F54D64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0419" y="5610145"/>
            <a:ext cx="1721586" cy="15341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fbeelding 14" descr="Afbeelding met Graphics, ontwerp, typografie&#10;&#10;Beschrijving automatisch gegenereerd met gemiddelde betrouwbaarheid">
            <a:extLst>
              <a:ext uri="{FF2B5EF4-FFF2-40B4-BE49-F238E27FC236}">
                <a16:creationId xmlns:a16="http://schemas.microsoft.com/office/drawing/2014/main" id="{9540DBEB-E8E6-B036-3100-5C8DFFE5E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684721">
            <a:off x="-709867" y="3864126"/>
            <a:ext cx="3918716" cy="3492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38">
            <a:extLst>
              <a:ext uri="{FF2B5EF4-FFF2-40B4-BE49-F238E27FC236}">
                <a16:creationId xmlns:a16="http://schemas.microsoft.com/office/drawing/2014/main" id="{F74E5461-1BB8-2C2D-D875-59D03A775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493394">
            <a:off x="280784" y="-2098451"/>
            <a:ext cx="1853753" cy="16519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1" descr="Afbeelding met Graphics&#10;&#10;Automatisch gegenereerde beschrijving">
            <a:extLst>
              <a:ext uri="{FF2B5EF4-FFF2-40B4-BE49-F238E27FC236}">
                <a16:creationId xmlns:a16="http://schemas.microsoft.com/office/drawing/2014/main" id="{05DC239E-5323-69CF-BB44-9A1CC3C7BC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008474">
            <a:off x="9028191" y="-457759"/>
            <a:ext cx="3679490" cy="32788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78B505E-578D-6B43-3A05-B3B0EDF015D5}"/>
              </a:ext>
            </a:extLst>
          </p:cNvPr>
          <p:cNvSpPr txBox="1"/>
          <p:nvPr/>
        </p:nvSpPr>
        <p:spPr>
          <a:xfrm>
            <a:off x="990189" y="1963303"/>
            <a:ext cx="42391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chemeClr val="bg2"/>
                </a:solidFill>
                <a:latin typeface="Ohno Softie Demo" panose="020F0504040000000004" pitchFamily="34" charset="0"/>
              </a:rPr>
              <a:t>Veilige omgeving</a:t>
            </a:r>
            <a:endParaRPr lang="nl-NL" sz="2400" b="1" dirty="0">
              <a:solidFill>
                <a:schemeClr val="bg2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BC55CB0-BDCE-A94B-BBD4-5D9E9CE893F2}"/>
              </a:ext>
            </a:extLst>
          </p:cNvPr>
          <p:cNvSpPr txBox="1"/>
          <p:nvPr/>
        </p:nvSpPr>
        <p:spPr>
          <a:xfrm>
            <a:off x="1068154" y="2486523"/>
            <a:ext cx="48248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chemeClr val="bg2"/>
                </a:solidFill>
                <a:latin typeface="Ohno Softie Demo" panose="020F0504040000000004" pitchFamily="34" charset="0"/>
              </a:rPr>
              <a:t>Zelfvertrouwen en skills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chemeClr val="bg2"/>
                </a:solidFill>
                <a:latin typeface="Ohno Softie Demo" panose="020F0504040000000004" pitchFamily="34" charset="0"/>
              </a:rPr>
              <a:t>Zowel op kantoor als op bezoek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chemeClr val="bg2"/>
                </a:solidFill>
                <a:latin typeface="Ohno Softie Demo" panose="020F0504040000000004" pitchFamily="34" charset="0"/>
              </a:rPr>
              <a:t>Geen goed of fout</a:t>
            </a:r>
          </a:p>
        </p:txBody>
      </p:sp>
      <p:pic>
        <p:nvPicPr>
          <p:cNvPr id="10" name="Afbeelding 9" descr="Afbeelding met tekst, tekening, grafische vormgeving, Graphics&#10;&#10;Automatisch gegenereerde beschrijving">
            <a:extLst>
              <a:ext uri="{FF2B5EF4-FFF2-40B4-BE49-F238E27FC236}">
                <a16:creationId xmlns:a16="http://schemas.microsoft.com/office/drawing/2014/main" id="{4BD2FC77-FF90-DE38-5C28-D0E09A4B42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515" y="7279093"/>
            <a:ext cx="2382392" cy="3383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tekst, tekening, grafische vormgeving, Graphics&#10;&#10;Automatisch gegenereerde beschrijving">
            <a:extLst>
              <a:ext uri="{FF2B5EF4-FFF2-40B4-BE49-F238E27FC236}">
                <a16:creationId xmlns:a16="http://schemas.microsoft.com/office/drawing/2014/main" id="{50518148-6338-1154-5632-89892257A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373" y="2124367"/>
            <a:ext cx="2382392" cy="3383280"/>
          </a:xfrm>
          <a:prstGeom prst="rect">
            <a:avLst/>
          </a:prstGeom>
        </p:spPr>
      </p:pic>
      <p:pic>
        <p:nvPicPr>
          <p:cNvPr id="10" name="Afbeelding 9" descr="Afbeelding met kleding, persoon, Menselijk gezicht, glimlach&#10;&#10;Automatisch gegenereerde beschrijving">
            <a:extLst>
              <a:ext uri="{FF2B5EF4-FFF2-40B4-BE49-F238E27FC236}">
                <a16:creationId xmlns:a16="http://schemas.microsoft.com/office/drawing/2014/main" id="{1A3C196F-7A6A-9973-97A6-81E2D3ED0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9214">
            <a:off x="9766265" y="7155687"/>
            <a:ext cx="4557921" cy="4557921"/>
          </a:xfrm>
          <a:prstGeom prst="rect">
            <a:avLst/>
          </a:prstGeom>
        </p:spPr>
      </p:pic>
      <p:pic>
        <p:nvPicPr>
          <p:cNvPr id="2" name="Afbeelding 2" descr="Afbeelding met Graphics, creativiteit, ontwerp&#10;&#10;Automatisch gegenereerde beschrijving">
            <a:extLst>
              <a:ext uri="{FF2B5EF4-FFF2-40B4-BE49-F238E27FC236}">
                <a16:creationId xmlns:a16="http://schemas.microsoft.com/office/drawing/2014/main" id="{11BBC313-50C7-B2B7-310F-F30F122F7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605">
            <a:off x="9000740" y="-537064"/>
            <a:ext cx="3191265" cy="284379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Afbeelding 8" descr="Afbeelding met Graphics, Lettertype, grafische vormgeving, logo&#10;&#10;Automatisch gegenereerde beschrijving">
            <a:extLst>
              <a:ext uri="{FF2B5EF4-FFF2-40B4-BE49-F238E27FC236}">
                <a16:creationId xmlns:a16="http://schemas.microsoft.com/office/drawing/2014/main" id="{B0DD3F40-3CA2-8E40-5B89-31B4DC8E5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36899">
            <a:off x="10399492" y="5552623"/>
            <a:ext cx="1721586" cy="15341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fbeelding 14" descr="Afbeelding met Graphics, ontwerp, typografie&#10;&#10;Beschrijving automatisch gegenereerd met gemiddelde betrouwbaarheid">
            <a:extLst>
              <a:ext uri="{FF2B5EF4-FFF2-40B4-BE49-F238E27FC236}">
                <a16:creationId xmlns:a16="http://schemas.microsoft.com/office/drawing/2014/main" id="{CE61B871-F704-207E-A78D-98A059CF9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359544">
            <a:off x="-709867" y="3920371"/>
            <a:ext cx="3918716" cy="3492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1" descr="Afbeelding met Graphics&#10;&#10;Automatisch gegenereerde beschrijving">
            <a:extLst>
              <a:ext uri="{FF2B5EF4-FFF2-40B4-BE49-F238E27FC236}">
                <a16:creationId xmlns:a16="http://schemas.microsoft.com/office/drawing/2014/main" id="{34306618-6A99-70F0-FAD9-A23BB1082C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600070">
            <a:off x="9102764" y="-544718"/>
            <a:ext cx="3679490" cy="32788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4" descr="Afbeelding met worm&#10;&#10;Automatisch gegenereerde beschrijving">
            <a:extLst>
              <a:ext uri="{FF2B5EF4-FFF2-40B4-BE49-F238E27FC236}">
                <a16:creationId xmlns:a16="http://schemas.microsoft.com/office/drawing/2014/main" id="{7151D527-B589-A53E-B5BD-D8944BECD4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172039">
            <a:off x="-3396144" y="-4198503"/>
            <a:ext cx="4144810" cy="369351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62380B6-CE42-41BF-055E-3ACB778014FF}"/>
              </a:ext>
            </a:extLst>
          </p:cNvPr>
          <p:cNvSpPr txBox="1"/>
          <p:nvPr/>
        </p:nvSpPr>
        <p:spPr>
          <a:xfrm>
            <a:off x="1249491" y="1967625"/>
            <a:ext cx="42391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chemeClr val="bg2"/>
                </a:solidFill>
                <a:latin typeface="Ohno Softie Demo" panose="020F0504040000000004" pitchFamily="34" charset="0"/>
              </a:rPr>
              <a:t>Van idee van realiteit</a:t>
            </a:r>
            <a:endParaRPr lang="nl-NL" sz="2400" b="1" dirty="0">
              <a:solidFill>
                <a:schemeClr val="bg2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4DB482F-408B-21EF-9232-C82B2B155A34}"/>
              </a:ext>
            </a:extLst>
          </p:cNvPr>
          <p:cNvSpPr txBox="1"/>
          <p:nvPr/>
        </p:nvSpPr>
        <p:spPr>
          <a:xfrm>
            <a:off x="1327456" y="2490845"/>
            <a:ext cx="42391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 err="1">
                <a:solidFill>
                  <a:schemeClr val="bg2"/>
                </a:solidFill>
                <a:latin typeface="Ohno Softie Demo" panose="020F0504040000000004" pitchFamily="34" charset="0"/>
              </a:rPr>
              <a:t>Moktails</a:t>
            </a:r>
            <a:endParaRPr lang="nl-NL" sz="2400" b="1" dirty="0">
              <a:solidFill>
                <a:schemeClr val="bg2"/>
              </a:solidFill>
              <a:latin typeface="Ohno Softie Demo" panose="020F050404000000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chemeClr val="bg2"/>
                </a:solidFill>
                <a:latin typeface="Ohno Softie Demo" panose="020F0504040000000004" pitchFamily="34" charset="0"/>
              </a:rPr>
              <a:t>Brainstormsessies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chemeClr val="bg2"/>
                </a:solidFill>
                <a:latin typeface="Ohno Softie Demo" panose="020F0504040000000004" pitchFamily="34" charset="0"/>
              </a:rPr>
              <a:t>Creatief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chemeClr val="bg2"/>
                </a:solidFill>
                <a:latin typeface="Ohno Softie Demo" panose="020F0504040000000004" pitchFamily="34" charset="0"/>
              </a:rPr>
              <a:t>Verbindend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577339BF-23A3-45DC-6724-DE55D8F4D651}"/>
              </a:ext>
            </a:extLst>
          </p:cNvPr>
          <p:cNvSpPr/>
          <p:nvPr/>
        </p:nvSpPr>
        <p:spPr>
          <a:xfrm>
            <a:off x="0" y="-6906979"/>
            <a:ext cx="12192000" cy="6858000"/>
          </a:xfrm>
          <a:prstGeom prst="rect">
            <a:avLst/>
          </a:prstGeom>
          <a:solidFill>
            <a:srgbClr val="E5AA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Ster: 32 punten 17">
            <a:extLst>
              <a:ext uri="{FF2B5EF4-FFF2-40B4-BE49-F238E27FC236}">
                <a16:creationId xmlns:a16="http://schemas.microsoft.com/office/drawing/2014/main" id="{09276EE6-95D8-8D80-4F29-7FDB5FC82B38}"/>
              </a:ext>
            </a:extLst>
          </p:cNvPr>
          <p:cNvSpPr/>
          <p:nvPr/>
        </p:nvSpPr>
        <p:spPr>
          <a:xfrm>
            <a:off x="5380595" y="3086569"/>
            <a:ext cx="3657894" cy="3657894"/>
          </a:xfrm>
          <a:prstGeom prst="star32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blipFill dpi="0"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615F9308-E9D4-9FA8-D8FE-D5EA7D60D73A}"/>
              </a:ext>
            </a:extLst>
          </p:cNvPr>
          <p:cNvSpPr/>
          <p:nvPr/>
        </p:nvSpPr>
        <p:spPr>
          <a:xfrm>
            <a:off x="0" y="-6879384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403B7228-17AE-F34F-1BB2-7F0D79A302E8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EB9F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tekst, diagram, Lettertype, lijn&#10;&#10;Automatisch gegenereerde beschrijving">
            <a:extLst>
              <a:ext uri="{FF2B5EF4-FFF2-40B4-BE49-F238E27FC236}">
                <a16:creationId xmlns:a16="http://schemas.microsoft.com/office/drawing/2014/main" id="{0E7879A9-0849-3EBE-1018-473B821BB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93" y="1149996"/>
            <a:ext cx="9249014" cy="5699706"/>
          </a:xfrm>
          <a:prstGeom prst="rect">
            <a:avLst/>
          </a:prstGeom>
        </p:spPr>
      </p:pic>
      <p:sp>
        <p:nvSpPr>
          <p:cNvPr id="23" name="Rechthoek 22">
            <a:extLst>
              <a:ext uri="{FF2B5EF4-FFF2-40B4-BE49-F238E27FC236}">
                <a16:creationId xmlns:a16="http://schemas.microsoft.com/office/drawing/2014/main" id="{7F5D4FFA-2615-CDEE-861F-C5888C7C020A}"/>
              </a:ext>
            </a:extLst>
          </p:cNvPr>
          <p:cNvSpPr/>
          <p:nvPr/>
        </p:nvSpPr>
        <p:spPr>
          <a:xfrm>
            <a:off x="28178" y="-21384"/>
            <a:ext cx="12192000" cy="6858000"/>
          </a:xfrm>
          <a:prstGeom prst="rect">
            <a:avLst/>
          </a:prstGeom>
          <a:solidFill>
            <a:srgbClr val="E5AA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4" name="Afbeelding 23" descr="Afbeelding met tekst, diagram, Perceel, lijn&#10;&#10;Automatisch gegenereerde beschrijving">
            <a:extLst>
              <a:ext uri="{FF2B5EF4-FFF2-40B4-BE49-F238E27FC236}">
                <a16:creationId xmlns:a16="http://schemas.microsoft.com/office/drawing/2014/main" id="{166AF9D7-4E84-5F2C-7FC6-5B96C4186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726" y="670448"/>
            <a:ext cx="9914904" cy="5608118"/>
          </a:xfrm>
          <a:prstGeom prst="rect">
            <a:avLst/>
          </a:prstGeom>
        </p:spPr>
      </p:pic>
      <p:pic>
        <p:nvPicPr>
          <p:cNvPr id="2" name="Afbeelding 2" descr="Afbeelding met Graphics, creativiteit, ontwerp&#10;&#10;Automatisch gegenereerde beschrijving">
            <a:extLst>
              <a:ext uri="{FF2B5EF4-FFF2-40B4-BE49-F238E27FC236}">
                <a16:creationId xmlns:a16="http://schemas.microsoft.com/office/drawing/2014/main" id="{69EBE782-F7AD-FF26-07C9-2ADC86AA4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333289">
            <a:off x="9332204" y="-632103"/>
            <a:ext cx="3191265" cy="2843793"/>
          </a:xfrm>
          <a:prstGeom prst="rect">
            <a:avLst/>
          </a:prstGeom>
          <a:noFill/>
          <a:ln cap="flat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Afbeelding 8" descr="Afbeelding met kleding, persoon, Menselijk gezicht, glimlach&#10;&#10;Automatisch gegenereerde beschrijving">
            <a:extLst>
              <a:ext uri="{FF2B5EF4-FFF2-40B4-BE49-F238E27FC236}">
                <a16:creationId xmlns:a16="http://schemas.microsoft.com/office/drawing/2014/main" id="{CA8D5AD3-A8E5-21D5-30BF-BEA028EDA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9214">
            <a:off x="9052253" y="4481067"/>
            <a:ext cx="4557921" cy="4557921"/>
          </a:xfrm>
          <a:prstGeom prst="rect">
            <a:avLst/>
          </a:prstGeom>
        </p:spPr>
      </p:pic>
      <p:pic>
        <p:nvPicPr>
          <p:cNvPr id="3" name="Afbeelding 8" descr="Afbeelding met Graphics, Lettertype, grafische vormgeving, logo&#10;&#10;Automatisch gegenereerde beschrijving">
            <a:extLst>
              <a:ext uri="{FF2B5EF4-FFF2-40B4-BE49-F238E27FC236}">
                <a16:creationId xmlns:a16="http://schemas.microsoft.com/office/drawing/2014/main" id="{FE8496E9-EEF4-D0B3-68AF-5AF3BF6331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0419" y="5610145"/>
            <a:ext cx="1721586" cy="1534134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Afbeelding 14" descr="Afbeelding met Graphics, ontwerp, typografie&#10;&#10;Beschrijving automatisch gegenereerd met gemiddelde betrouwbaarheid">
            <a:extLst>
              <a:ext uri="{FF2B5EF4-FFF2-40B4-BE49-F238E27FC236}">
                <a16:creationId xmlns:a16="http://schemas.microsoft.com/office/drawing/2014/main" id="{46594A93-9C0F-5A4B-07CA-4AD6C9451E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308666">
            <a:off x="-1505318" y="4293830"/>
            <a:ext cx="3918716" cy="3492038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Afbeelding 1" descr="Afbeelding met Graphics&#10;&#10;Automatisch gegenereerde beschrijving">
            <a:extLst>
              <a:ext uri="{FF2B5EF4-FFF2-40B4-BE49-F238E27FC236}">
                <a16:creationId xmlns:a16="http://schemas.microsoft.com/office/drawing/2014/main" id="{544FD983-70EB-D9FE-AE12-25A18B1A29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635651">
            <a:off x="11209265" y="-2297174"/>
            <a:ext cx="3679490" cy="32788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4" descr="Afbeelding met worm&#10;&#10;Automatisch gegenereerde beschrijving">
            <a:extLst>
              <a:ext uri="{FF2B5EF4-FFF2-40B4-BE49-F238E27FC236}">
                <a16:creationId xmlns:a16="http://schemas.microsoft.com/office/drawing/2014/main" id="{6EE40FAB-6485-4DA5-EC42-1F64A4EADB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497587">
            <a:off x="-1111141" y="-1393070"/>
            <a:ext cx="4144810" cy="3693517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Afbeelding 3">
            <a:extLst>
              <a:ext uri="{FF2B5EF4-FFF2-40B4-BE49-F238E27FC236}">
                <a16:creationId xmlns:a16="http://schemas.microsoft.com/office/drawing/2014/main" id="{3259B11F-2C34-38B3-72D4-AAAC869400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001096">
            <a:off x="10000959" y="-36150"/>
            <a:ext cx="1853753" cy="16519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Afbeelding 9" descr="Afbeelding met tekst, tekening, grafische vormgeving, Graphics&#10;&#10;Automatisch gegenereerde beschrijving">
            <a:extLst>
              <a:ext uri="{FF2B5EF4-FFF2-40B4-BE49-F238E27FC236}">
                <a16:creationId xmlns:a16="http://schemas.microsoft.com/office/drawing/2014/main" id="{49F44C9A-20B2-ABA7-7BA5-465E36E5FC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515" y="7279093"/>
            <a:ext cx="2382392" cy="3383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hoek 35">
            <a:extLst>
              <a:ext uri="{FF2B5EF4-FFF2-40B4-BE49-F238E27FC236}">
                <a16:creationId xmlns:a16="http://schemas.microsoft.com/office/drawing/2014/main" id="{3802EDAE-2C93-F38D-4164-75EC4775CA78}"/>
              </a:ext>
            </a:extLst>
          </p:cNvPr>
          <p:cNvSpPr/>
          <p:nvPr/>
        </p:nvSpPr>
        <p:spPr>
          <a:xfrm>
            <a:off x="0" y="-2122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" name="Afbeelding 8" descr="Afbeelding met Graphics, Lettertype, grafische vormgeving, logo&#10;&#10;Automatisch gegenereerde beschrijving">
            <a:extLst>
              <a:ext uri="{FF2B5EF4-FFF2-40B4-BE49-F238E27FC236}">
                <a16:creationId xmlns:a16="http://schemas.microsoft.com/office/drawing/2014/main" id="{C1D8E880-FD6E-1A0F-FEC6-1C3C07E11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28266">
            <a:off x="10470420" y="5610146"/>
            <a:ext cx="1721586" cy="1534134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Afbeelding 3">
            <a:extLst>
              <a:ext uri="{FF2B5EF4-FFF2-40B4-BE49-F238E27FC236}">
                <a16:creationId xmlns:a16="http://schemas.microsoft.com/office/drawing/2014/main" id="{CBEC8145-CCCF-CC43-4FD0-179B70C0C6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31951">
            <a:off x="9074951" y="-470931"/>
            <a:ext cx="3042821" cy="2711516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Afbeelding 5" descr="Afbeelding met Graphics, creativiteit, ontwerp&#10;&#10;Automatisch gegenereerde beschrijving">
            <a:extLst>
              <a:ext uri="{FF2B5EF4-FFF2-40B4-BE49-F238E27FC236}">
                <a16:creationId xmlns:a16="http://schemas.microsoft.com/office/drawing/2014/main" id="{F0E83C06-A4AA-CBA2-7B45-F88A58EA85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243004">
            <a:off x="9660143" y="50549"/>
            <a:ext cx="1872444" cy="166856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63A96F37-3097-00BA-C9F8-61B45E2C409D}"/>
              </a:ext>
            </a:extLst>
          </p:cNvPr>
          <p:cNvSpPr/>
          <p:nvPr/>
        </p:nvSpPr>
        <p:spPr>
          <a:xfrm>
            <a:off x="0" y="6876133"/>
            <a:ext cx="12192000" cy="6858000"/>
          </a:xfrm>
          <a:prstGeom prst="rect">
            <a:avLst/>
          </a:prstGeom>
          <a:solidFill>
            <a:srgbClr val="EB9F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 descr="Afbeelding met tekst, diagram, Lettertype, lijn&#10;&#10;Automatisch gegenereerde beschrijving">
            <a:extLst>
              <a:ext uri="{FF2B5EF4-FFF2-40B4-BE49-F238E27FC236}">
                <a16:creationId xmlns:a16="http://schemas.microsoft.com/office/drawing/2014/main" id="{C4C51F06-9AF8-C34C-9F8F-065C901B9B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347" y="7615810"/>
            <a:ext cx="9249014" cy="5699706"/>
          </a:xfrm>
          <a:prstGeom prst="rect">
            <a:avLst/>
          </a:prstGeom>
        </p:spPr>
      </p:pic>
      <p:pic>
        <p:nvPicPr>
          <p:cNvPr id="7" name="Afbeelding 6" descr="Afbeelding met kleding, persoon, Menselijk gezicht, glimlach&#10;&#10;Automatisch gegenereerde beschrijving">
            <a:extLst>
              <a:ext uri="{FF2B5EF4-FFF2-40B4-BE49-F238E27FC236}">
                <a16:creationId xmlns:a16="http://schemas.microsoft.com/office/drawing/2014/main" id="{B126DB7E-0775-51E2-2BF1-AF41776EC8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4199">
            <a:off x="-3442136" y="-4233867"/>
            <a:ext cx="4557921" cy="4557921"/>
          </a:xfrm>
          <a:prstGeom prst="rect">
            <a:avLst/>
          </a:prstGeom>
        </p:spPr>
      </p:pic>
      <p:pic>
        <p:nvPicPr>
          <p:cNvPr id="3" name="Afbeelding 14" descr="Afbeelding met Graphics, ontwerp, typografie&#10;&#10;Beschrijving automatisch gegenereerd met gemiddelde betrouwbaarheid">
            <a:extLst>
              <a:ext uri="{FF2B5EF4-FFF2-40B4-BE49-F238E27FC236}">
                <a16:creationId xmlns:a16="http://schemas.microsoft.com/office/drawing/2014/main" id="{3CCBB94B-14E8-4BAB-8554-6907177BBA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143482">
            <a:off x="-3335694" y="5880497"/>
            <a:ext cx="3918716" cy="34920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D9A6DBF1-EFCB-112B-49FE-6AB479A4D82E}"/>
              </a:ext>
            </a:extLst>
          </p:cNvPr>
          <p:cNvSpPr txBox="1"/>
          <p:nvPr/>
        </p:nvSpPr>
        <p:spPr>
          <a:xfrm>
            <a:off x="1493260" y="765112"/>
            <a:ext cx="36900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latin typeface="Ohno Softie Demo" panose="020F0504040000000004" pitchFamily="34" charset="0"/>
              </a:rPr>
              <a:t>Samenwerking met organisaties</a:t>
            </a:r>
            <a:endParaRPr lang="nl-NL" sz="2400" b="1" dirty="0">
              <a:latin typeface="Arial Rounded MT Bold" panose="020F070403050403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C4478A7-A292-A979-D44C-38A9748017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49954" y="4491966"/>
            <a:ext cx="2222800" cy="1852334"/>
          </a:xfrm>
          <a:prstGeom prst="rect">
            <a:avLst/>
          </a:prstGeom>
        </p:spPr>
      </p:pic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3A62F2CD-CA01-9C6D-1A5D-63BD7BE8CA11}"/>
              </a:ext>
            </a:extLst>
          </p:cNvPr>
          <p:cNvCxnSpPr>
            <a:cxnSpLocks/>
            <a:stCxn id="13" idx="0"/>
            <a:endCxn id="13" idx="2"/>
          </p:cNvCxnSpPr>
          <p:nvPr/>
        </p:nvCxnSpPr>
        <p:spPr>
          <a:xfrm>
            <a:off x="6861354" y="4491966"/>
            <a:ext cx="0" cy="1852334"/>
          </a:xfrm>
          <a:prstGeom prst="line">
            <a:avLst/>
          </a:prstGeom>
          <a:ln w="76200">
            <a:solidFill>
              <a:srgbClr val="EB9FC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5" name="Afbeelding 24" descr="Afbeelding met symbool, logo, Lettertype&#10;&#10;Automatisch gegenereerde beschrijving">
            <a:extLst>
              <a:ext uri="{FF2B5EF4-FFF2-40B4-BE49-F238E27FC236}">
                <a16:creationId xmlns:a16="http://schemas.microsoft.com/office/drawing/2014/main" id="{7AA46FCA-16FC-64B3-A680-A0981A2671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6667" y1="51556" x2="69778" y2="51556"/>
                        <a14:foregroundMark x1="61333" y1="48889" x2="55556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106" y="494919"/>
            <a:ext cx="1388486" cy="1388488"/>
          </a:xfrm>
          <a:prstGeom prst="rect">
            <a:avLst/>
          </a:prstGeom>
        </p:spPr>
      </p:pic>
      <p:pic>
        <p:nvPicPr>
          <p:cNvPr id="33" name="Afbeelding 32" descr="Afbeelding met tekst, Lettertype, logo, wit&#10;&#10;Automatisch gegenereerde beschrijving">
            <a:extLst>
              <a:ext uri="{FF2B5EF4-FFF2-40B4-BE49-F238E27FC236}">
                <a16:creationId xmlns:a16="http://schemas.microsoft.com/office/drawing/2014/main" id="{6E3E87E3-795D-D2AA-1350-8E632E2326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426" y="3225018"/>
            <a:ext cx="2717346" cy="1561029"/>
          </a:xfrm>
          <a:prstGeom prst="rect">
            <a:avLst/>
          </a:prstGeom>
        </p:spPr>
      </p:pic>
      <p:pic>
        <p:nvPicPr>
          <p:cNvPr id="16" name="Afbeelding 15" descr="Afbeelding met Lettertype, Graphics, typografie, logo&#10;&#10;Automatisch gegenereerde beschrijving">
            <a:extLst>
              <a:ext uri="{FF2B5EF4-FFF2-40B4-BE49-F238E27FC236}">
                <a16:creationId xmlns:a16="http://schemas.microsoft.com/office/drawing/2014/main" id="{50814872-8C3D-13E2-2E57-188BB25D72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816" y="668393"/>
            <a:ext cx="1851626" cy="1041540"/>
          </a:xfrm>
          <a:prstGeom prst="rect">
            <a:avLst/>
          </a:prstGeom>
        </p:spPr>
      </p:pic>
      <p:pic>
        <p:nvPicPr>
          <p:cNvPr id="35" name="Afbeelding 34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57D1C289-AF2F-431E-E1C5-5A43A35691F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254" y="4555762"/>
            <a:ext cx="2105620" cy="2105620"/>
          </a:xfrm>
          <a:prstGeom prst="rect">
            <a:avLst/>
          </a:prstGeom>
        </p:spPr>
      </p:pic>
      <p:pic>
        <p:nvPicPr>
          <p:cNvPr id="12" name="Afbeelding 11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65A30CF7-DA91-3A8B-97DB-346F5DF854A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786" y="2546850"/>
            <a:ext cx="1963840" cy="1963840"/>
          </a:xfrm>
          <a:prstGeom prst="rect">
            <a:avLst/>
          </a:prstGeom>
        </p:spPr>
      </p:pic>
      <p:pic>
        <p:nvPicPr>
          <p:cNvPr id="4" name="Afbeelding 4" descr="Afbeelding met worm&#10;&#10;Automatisch gegenereerde beschrijving">
            <a:extLst>
              <a:ext uri="{FF2B5EF4-FFF2-40B4-BE49-F238E27FC236}">
                <a16:creationId xmlns:a16="http://schemas.microsoft.com/office/drawing/2014/main" id="{5B9977E7-CBC8-2414-E2BC-89269465653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9284350">
            <a:off x="-1117743" y="-1578766"/>
            <a:ext cx="4144810" cy="3693517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Afbeelding 17" descr="Afbeelding met Graphics, clipart, creativiteit, ontwerp&#10;&#10;Automatisch gegenereerde beschrijving">
            <a:extLst>
              <a:ext uri="{FF2B5EF4-FFF2-40B4-BE49-F238E27FC236}">
                <a16:creationId xmlns:a16="http://schemas.microsoft.com/office/drawing/2014/main" id="{050166FA-2F6B-9D85-9D30-C716EA18BFF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026" y="1649566"/>
            <a:ext cx="914450" cy="914450"/>
          </a:xfrm>
          <a:prstGeom prst="rect">
            <a:avLst/>
          </a:prstGeom>
        </p:spPr>
      </p:pic>
      <p:pic>
        <p:nvPicPr>
          <p:cNvPr id="22" name="Afbeelding 21" descr="Afbeelding met zwart, Lettertype, Graphics, schermopname&#10;&#10;Automatisch gegenereerde beschrijving">
            <a:extLst>
              <a:ext uri="{FF2B5EF4-FFF2-40B4-BE49-F238E27FC236}">
                <a16:creationId xmlns:a16="http://schemas.microsoft.com/office/drawing/2014/main" id="{6E73756E-CA76-5DD7-7F1E-DF27EF7C52F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165" y="1587756"/>
            <a:ext cx="2534848" cy="2534848"/>
          </a:xfrm>
          <a:prstGeom prst="rect">
            <a:avLst/>
          </a:prstGeom>
        </p:spPr>
      </p:pic>
      <p:pic>
        <p:nvPicPr>
          <p:cNvPr id="27" name="Afbeelding 26" descr="Afbeelding met Graphics, Lettertype, tekst, logo&#10;&#10;Automatisch gegenereerde beschrijving">
            <a:extLst>
              <a:ext uri="{FF2B5EF4-FFF2-40B4-BE49-F238E27FC236}">
                <a16:creationId xmlns:a16="http://schemas.microsoft.com/office/drawing/2014/main" id="{59B70FBB-BF95-EDC0-A8CE-CD75F5311C5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158" y="4708781"/>
            <a:ext cx="1636510" cy="442382"/>
          </a:xfrm>
          <a:prstGeom prst="rect">
            <a:avLst/>
          </a:prstGeom>
        </p:spPr>
      </p:pic>
      <p:sp>
        <p:nvSpPr>
          <p:cNvPr id="34" name="Tekstvak 33">
            <a:extLst>
              <a:ext uri="{FF2B5EF4-FFF2-40B4-BE49-F238E27FC236}">
                <a16:creationId xmlns:a16="http://schemas.microsoft.com/office/drawing/2014/main" id="{C3F2B3A8-6241-3253-4797-5C0AAA92C112}"/>
              </a:ext>
            </a:extLst>
          </p:cNvPr>
          <p:cNvSpPr txBox="1"/>
          <p:nvPr/>
        </p:nvSpPr>
        <p:spPr>
          <a:xfrm>
            <a:off x="1115510" y="1892832"/>
            <a:ext cx="2222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b="1" dirty="0">
                <a:latin typeface="Ohno Softie Demo" panose="020F0504040000000004" pitchFamily="34" charset="0"/>
              </a:rPr>
              <a:t>Tegenprestatie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800" b="1" dirty="0">
              <a:latin typeface="Ohno Softie Demo" panose="020F0504040000000004" pitchFamily="34" charset="0"/>
            </a:endParaRPr>
          </a:p>
        </p:txBody>
      </p:sp>
      <p:pic>
        <p:nvPicPr>
          <p:cNvPr id="37" name="Video van WhatsApp op 2025-02-04 om 17.24.20_142b1db6">
            <a:hlinkClick r:id="" action="ppaction://media"/>
            <a:extLst>
              <a:ext uri="{FF2B5EF4-FFF2-40B4-BE49-F238E27FC236}">
                <a16:creationId xmlns:a16="http://schemas.microsoft.com/office/drawing/2014/main" id="{58ECBDD7-78FA-4EB3-7603-832602CA5D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 flipH="1">
            <a:off x="2365949" y="2596145"/>
            <a:ext cx="2218652" cy="3919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3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3415">
                <p:cTn id="7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6BE2A67D-669A-7CB4-9746-FB7E4FAAAAE0}"/>
              </a:ext>
            </a:extLst>
          </p:cNvPr>
          <p:cNvSpPr/>
          <p:nvPr/>
        </p:nvSpPr>
        <p:spPr>
          <a:xfrm>
            <a:off x="0" y="685800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8" descr="Afbeelding met Graphics, Lettertype, grafische vormgeving, logo&#10;&#10;Automatisch gegenereerde beschrijving">
            <a:extLst>
              <a:ext uri="{FF2B5EF4-FFF2-40B4-BE49-F238E27FC236}">
                <a16:creationId xmlns:a16="http://schemas.microsoft.com/office/drawing/2014/main" id="{03AB83C8-30CD-1FE5-6913-D97B2024D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1822">
            <a:off x="10470420" y="5610146"/>
            <a:ext cx="1721586" cy="15341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Afbeelding 4" descr="Afbeelding met worm&#10;&#10;Automatisch gegenereerde beschrijving">
            <a:extLst>
              <a:ext uri="{FF2B5EF4-FFF2-40B4-BE49-F238E27FC236}">
                <a16:creationId xmlns:a16="http://schemas.microsoft.com/office/drawing/2014/main" id="{C26471B7-0C8A-CC8C-9D22-A650EBF28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62538">
            <a:off x="-1117743" y="-1578766"/>
            <a:ext cx="4144810" cy="36935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F2C8037-70DA-1B85-8C9F-B09FD5888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075999">
            <a:off x="9074951" y="-470932"/>
            <a:ext cx="3042821" cy="27115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2" descr="Afbeelding met Graphics, ontwerp, typografie&#10;&#10;Beschrijving automatisch gegenereerd met gemiddelde betrouwbaarheid">
            <a:extLst>
              <a:ext uri="{FF2B5EF4-FFF2-40B4-BE49-F238E27FC236}">
                <a16:creationId xmlns:a16="http://schemas.microsoft.com/office/drawing/2014/main" id="{F4A5ACDE-26C6-30CA-7A51-29751B0D2E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230251">
            <a:off x="-3556697" y="5880728"/>
            <a:ext cx="4746933" cy="42300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7D34523D-BE50-16DE-937D-91FA71C645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2758" y="2568393"/>
            <a:ext cx="2956560" cy="295656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690609B-9458-2ACA-0411-FC2DB7B6D5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5377" y="2568393"/>
            <a:ext cx="2956560" cy="2956560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4DA18189-1963-4434-5CCD-66527E80B152}"/>
              </a:ext>
            </a:extLst>
          </p:cNvPr>
          <p:cNvSpPr txBox="1"/>
          <p:nvPr/>
        </p:nvSpPr>
        <p:spPr>
          <a:xfrm>
            <a:off x="1304090" y="1733635"/>
            <a:ext cx="42391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400" b="1" dirty="0">
                <a:solidFill>
                  <a:schemeClr val="bg2"/>
                </a:solidFill>
                <a:latin typeface="Ohno Softie Demo" panose="020F0504040000000004" pitchFamily="34" charset="0"/>
              </a:rPr>
              <a:t>Schrijf je in voor de nieuwsbrief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4C76EEDA-B596-9454-4CAF-713FA6DDFA68}"/>
              </a:ext>
            </a:extLst>
          </p:cNvPr>
          <p:cNvSpPr txBox="1"/>
          <p:nvPr/>
        </p:nvSpPr>
        <p:spPr>
          <a:xfrm>
            <a:off x="7229403" y="1733635"/>
            <a:ext cx="20232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400" b="1" dirty="0">
                <a:solidFill>
                  <a:schemeClr val="bg2"/>
                </a:solidFill>
                <a:latin typeface="Ohno Softie Demo" panose="020F0504040000000004" pitchFamily="34" charset="0"/>
              </a:rPr>
              <a:t>Volg de insta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4FFE550D-F69B-6348-7DB8-DDBC75FBC53F}"/>
              </a:ext>
            </a:extLst>
          </p:cNvPr>
          <p:cNvSpPr txBox="1"/>
          <p:nvPr/>
        </p:nvSpPr>
        <p:spPr>
          <a:xfrm>
            <a:off x="1640173" y="446171"/>
            <a:ext cx="42391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b="1" dirty="0">
                <a:solidFill>
                  <a:schemeClr val="bg2"/>
                </a:solidFill>
                <a:latin typeface="Ohno Softie Demo" panose="020F0504040000000004" pitchFamily="34" charset="0"/>
              </a:rPr>
              <a:t>BINGO</a:t>
            </a:r>
            <a:endParaRPr lang="nl-NL" sz="4000" b="1" dirty="0">
              <a:solidFill>
                <a:schemeClr val="bg2"/>
              </a:solidFill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B5B182C-7B54-471F-AADA-AA2CBBA55F0F}">
  <we:reference id="wa104051163" version="1.2.0.3" store="nl-NL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66D93B5AAB5A43A11C2D11EAD9C421" ma:contentTypeVersion="13" ma:contentTypeDescription="Een nieuw document maken." ma:contentTypeScope="" ma:versionID="dfe1f58f4e8244d29788fdc39965986f">
  <xsd:schema xmlns:xsd="http://www.w3.org/2001/XMLSchema" xmlns:xs="http://www.w3.org/2001/XMLSchema" xmlns:p="http://schemas.microsoft.com/office/2006/metadata/properties" xmlns:ns2="9d8b3273-dec4-4420-ac2e-44eb4f4546e4" xmlns:ns3="c3478ac5-694e-454e-893b-afc3591d5635" targetNamespace="http://schemas.microsoft.com/office/2006/metadata/properties" ma:root="true" ma:fieldsID="7164fe3a17e1eae370cb77c8286d06b5" ns2:_="" ns3:_="">
    <xsd:import namespace="9d8b3273-dec4-4420-ac2e-44eb4f4546e4"/>
    <xsd:import namespace="c3478ac5-694e-454e-893b-afc3591d56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8b3273-dec4-4420-ac2e-44eb4f4546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478ac5-694e-454e-893b-afc3591d563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4F108BA-A7DC-4F07-B56B-D96C75166A4F}"/>
</file>

<file path=customXml/itemProps2.xml><?xml version="1.0" encoding="utf-8"?>
<ds:datastoreItem xmlns:ds="http://schemas.openxmlformats.org/officeDocument/2006/customXml" ds:itemID="{C5DCEED8-570C-4A68-A2DA-2C8B5668F2C7}"/>
</file>

<file path=customXml/itemProps3.xml><?xml version="1.0" encoding="utf-8"?>
<ds:datastoreItem xmlns:ds="http://schemas.openxmlformats.org/officeDocument/2006/customXml" ds:itemID="{B30A6AA8-3843-4CFE-A3C1-F3E3898F5205}"/>
</file>

<file path=docProps/app.xml><?xml version="1.0" encoding="utf-8"?>
<Properties xmlns="http://schemas.openxmlformats.org/officeDocument/2006/extended-properties" xmlns:vt="http://schemas.openxmlformats.org/officeDocument/2006/docPropsVTypes">
  <Template>Office%20Theme</Template>
  <TotalTime>520</TotalTime>
  <Words>90</Words>
  <Application>Microsoft Office PowerPoint</Application>
  <PresentationFormat>Breedbeeld</PresentationFormat>
  <Paragraphs>26</Paragraphs>
  <Slides>11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8" baseType="lpstr">
      <vt:lpstr>Arial Rounded MT Bold</vt:lpstr>
      <vt:lpstr>Arial</vt:lpstr>
      <vt:lpstr>Impact</vt:lpstr>
      <vt:lpstr>Aptos Display</vt:lpstr>
      <vt:lpstr>Ohno Softie Demo</vt:lpstr>
      <vt:lpstr>Aptos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Dorus Kleijne</dc:creator>
  <cp:lastModifiedBy>Anke Koenraadt</cp:lastModifiedBy>
  <cp:revision>16</cp:revision>
  <dcterms:created xsi:type="dcterms:W3CDTF">2025-02-02T13:36:27Z</dcterms:created>
  <dcterms:modified xsi:type="dcterms:W3CDTF">2025-02-27T09:51:53Z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0x010100D066D93B5AAB5A43A11C2D11EAD9C421</vt:lpwstr>
  </property>
</Properties>
</file>